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Eginton" initials="PE" lastIdx="1" clrIdx="0">
    <p:extLst>
      <p:ext uri="{19B8F6BF-5375-455C-9EA6-DF929625EA0E}">
        <p15:presenceInfo xmlns:p15="http://schemas.microsoft.com/office/powerpoint/2012/main" userId="S::paul.eginton@judiciary.state.nj.us::93551ed0-7c89-417c-969a-d3aba2a13c2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JP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24A41-45C2-4ADA-9837-8EF853A5E3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Zoom court session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0BE621-6452-4E07-80C1-49F6F783BC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Information slides for joining zoom </a:t>
            </a:r>
          </a:p>
          <a:p>
            <a:pPr algn="ctr"/>
            <a:r>
              <a:rPr lang="en-US" dirty="0"/>
              <a:t>from your desktop computer or laptop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9C30A81-25DE-457D-A821-3A87F699A1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5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55DA9E-6AF9-4FCA-A7B0-CADD9396A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228" y="317240"/>
            <a:ext cx="7735543" cy="5355771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DD1EB5E-550C-42A4-A021-85DA42E41B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7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DBD200C-3DA4-48EA-BF41-E1F0CD3C9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22" y="406515"/>
            <a:ext cx="10908155" cy="5425118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F25405A-757B-49E9-ABFB-EC7BE7B717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8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B4DF7-C7D8-4CAF-95EB-22DD13E0F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2247426"/>
            <a:ext cx="9603275" cy="1116560"/>
          </a:xfrm>
        </p:spPr>
        <p:txBody>
          <a:bodyPr/>
          <a:lstStyle/>
          <a:p>
            <a:pPr algn="ctr"/>
            <a:r>
              <a:rPr lang="en-US" dirty="0"/>
              <a:t>Now, please wait until the judge calls your name to address your case. Thank you!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C36B1FC-10F8-4F69-A2C6-E45E9493F2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C17D08F-2133-44A9-B28C-CB29928FA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CC36881-E309-4C41-8B5B-203AADC15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DBEB5C-0BD0-4DF6-8D5A-93117673F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736" y="1172560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100" dirty="0"/>
              <a:t>How to join the zoom court session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4F2C6A8-7D46-49EA-860B-0F0B02084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ED92372-F778-4E96-9E90-4E63BAF3C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B4EC089-8B60-43F4-9BF5-1F0B0E398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C0BAC91-1725-4E5A-92CE-F5A2EB066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4B61EBEC-D0CA-456C-98A6-EDA1AC9FB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18A71EB-D327-4458-85FB-26336B2BA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5A1E692-47EB-4DEA-BF12-1FD2C9CDB089}"/>
              </a:ext>
            </a:extLst>
          </p:cNvPr>
          <p:cNvSpPr txBox="1"/>
          <p:nvPr/>
        </p:nvSpPr>
        <p:spPr>
          <a:xfrm>
            <a:off x="485741" y="3665087"/>
            <a:ext cx="31710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Enter in your web browser:</a:t>
            </a:r>
          </a:p>
          <a:p>
            <a:endParaRPr lang="en-US" dirty="0"/>
          </a:p>
          <a:p>
            <a:r>
              <a:rPr lang="en-US" dirty="0"/>
              <a:t>www.zoom.us </a:t>
            </a:r>
          </a:p>
          <a:p>
            <a:endParaRPr lang="en-US" dirty="0"/>
          </a:p>
          <a:p>
            <a:r>
              <a:rPr lang="en-US" dirty="0"/>
              <a:t>Then click on “Join A Meeting”</a:t>
            </a:r>
          </a:p>
        </p:txBody>
      </p:sp>
      <p:pic>
        <p:nvPicPr>
          <p:cNvPr id="13" name="Content Placeholder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353C8E-7A0D-45F6-9B64-54D6DB5759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469362" y="1045032"/>
            <a:ext cx="6585489" cy="3993491"/>
          </a:xfrm>
        </p:spPr>
      </p:pic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6C250EAF-052D-4A7C-8222-E14A6CB89D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4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C17D08F-2133-44A9-B28C-CB29928FA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CC36881-E309-4C41-8B5B-203AADC15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DBEB5C-0BD0-4DF6-8D5A-93117673F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736" y="1172560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100" dirty="0"/>
              <a:t>How to join the zoom court session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4F2C6A8-7D46-49EA-860B-0F0B02084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ED92372-F778-4E96-9E90-4E63BAF3C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B4EC089-8B60-43F4-9BF5-1F0B0E398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C0BAC91-1725-4E5A-92CE-F5A2EB066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4B61EBEC-D0CA-456C-98A6-EDA1AC9FB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18A71EB-D327-4458-85FB-26336B2BA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5A1E692-47EB-4DEA-BF12-1FD2C9CDB089}"/>
              </a:ext>
            </a:extLst>
          </p:cNvPr>
          <p:cNvSpPr txBox="1"/>
          <p:nvPr/>
        </p:nvSpPr>
        <p:spPr>
          <a:xfrm>
            <a:off x="485741" y="3665087"/>
            <a:ext cx="3171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 click the link sent in the email you received</a:t>
            </a:r>
          </a:p>
        </p:txBody>
      </p: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6C250EAF-052D-4A7C-8222-E14A6CB89D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17" name="Content Placeholder 1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C76DCD2-35BD-4E0F-A66E-52328284EF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316078" y="811444"/>
            <a:ext cx="6904649" cy="4441917"/>
          </a:xfrm>
        </p:spPr>
      </p:pic>
    </p:spTree>
    <p:extLst>
      <p:ext uri="{BB962C8B-B14F-4D97-AF65-F5344CB8AC3E}">
        <p14:creationId xmlns:p14="http://schemas.microsoft.com/office/powerpoint/2010/main" val="287116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2AF3E-C59E-47F6-AA95-A719A3D8A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Enter the meeting id # provided on your court notice</a:t>
            </a:r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E4C68F19-C844-42C1-954C-C0A4EDB4F8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48346" y="2016125"/>
            <a:ext cx="6393151" cy="344963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C16E55-2C11-426C-BFFA-1E822768CB8F}"/>
              </a:ext>
            </a:extLst>
          </p:cNvPr>
          <p:cNvSpPr txBox="1"/>
          <p:nvPr/>
        </p:nvSpPr>
        <p:spPr>
          <a:xfrm>
            <a:off x="54813" y="2499919"/>
            <a:ext cx="27935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AM Court Sessions:</a:t>
            </a:r>
          </a:p>
          <a:p>
            <a:endParaRPr lang="en-US" b="1" u="sng" dirty="0"/>
          </a:p>
          <a:p>
            <a:r>
              <a:rPr lang="en-US" dirty="0"/>
              <a:t>9:00 – Attorney session</a:t>
            </a:r>
          </a:p>
          <a:p>
            <a:endParaRPr lang="en-US" dirty="0"/>
          </a:p>
          <a:p>
            <a:r>
              <a:rPr lang="en-US" dirty="0"/>
              <a:t>10:30 – Self-represented and all other matters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09EF3C-3C14-4D52-A025-88A13D579353}"/>
              </a:ext>
            </a:extLst>
          </p:cNvPr>
          <p:cNvSpPr txBox="1"/>
          <p:nvPr/>
        </p:nvSpPr>
        <p:spPr>
          <a:xfrm>
            <a:off x="9343654" y="2361420"/>
            <a:ext cx="27935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PM Court Session:</a:t>
            </a:r>
          </a:p>
          <a:p>
            <a:endParaRPr lang="en-US" b="1" u="sng" dirty="0"/>
          </a:p>
          <a:p>
            <a:r>
              <a:rPr lang="en-US" dirty="0"/>
              <a:t>1:00 – Attorney session</a:t>
            </a:r>
          </a:p>
          <a:p>
            <a:endParaRPr lang="en-US" dirty="0"/>
          </a:p>
          <a:p>
            <a:r>
              <a:rPr lang="en-US" dirty="0"/>
              <a:t>2:00 – Self-represented and all other matters</a:t>
            </a:r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9A44966F-8C0C-4DB8-9C71-3A8C632D2F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3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9AA6B-065A-409F-A9D7-218E44D1F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You may need to allow permission for the zoom application to begin</a:t>
            </a:r>
          </a:p>
        </p:txBody>
      </p:sp>
      <p:pic>
        <p:nvPicPr>
          <p:cNvPr id="5" name="Content Placeholder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160A48C8-A05B-4959-BD58-5D446BDB35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11846" y="2016125"/>
            <a:ext cx="4482633" cy="3449638"/>
          </a:xfr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D029EF7-31CD-40F4-B595-A184A05F63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6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C17D08F-2133-44A9-B28C-CB29928FA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CC36881-E309-4C41-8B5B-203AADC15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276F4B-01D9-4D7A-BEF8-A844632EB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96" y="1187961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2300" dirty="0"/>
              <a:t>Once you allow permission, you will be asked to join with computer audio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4F2C6A8-7D46-49EA-860B-0F0B02084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ED92372-F778-4E96-9E90-4E63BAF3C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B4EC089-8B60-43F4-9BF5-1F0B0E398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C0BAC91-1725-4E5A-92CE-F5A2EB066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5CA72C4-388D-4091-B550-4E2DC809C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4671" r="-2" b="7733"/>
          <a:stretch/>
        </p:blipFill>
        <p:spPr>
          <a:xfrm>
            <a:off x="4618374" y="1116345"/>
            <a:ext cx="6282919" cy="386617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B61EBEC-D0CA-456C-98A6-EDA1AC9FB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18A71EB-D327-4458-85FB-26336B2BA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FCCB014-9366-4A07-952F-898A71A85E72}"/>
              </a:ext>
            </a:extLst>
          </p:cNvPr>
          <p:cNvSpPr txBox="1"/>
          <p:nvPr/>
        </p:nvSpPr>
        <p:spPr>
          <a:xfrm>
            <a:off x="365324" y="3888236"/>
            <a:ext cx="34056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will need to click “Join with Computer Audio” to be heard in the zoom meeting.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also check the box at the bottom to always join by computer audio in the future.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CC8F3AE8-5417-4691-A248-DC27C6FD35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1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393BA-6BE1-4EEC-A009-02A36A817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20117"/>
            <a:ext cx="9603275" cy="133363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You’re in!</a:t>
            </a:r>
            <a:br>
              <a:rPr lang="en-US" dirty="0"/>
            </a:br>
            <a:r>
              <a:rPr lang="en-US" dirty="0"/>
              <a:t>now, make sure you are muted </a:t>
            </a:r>
            <a:br>
              <a:rPr lang="en-US" dirty="0"/>
            </a:br>
            <a:r>
              <a:rPr lang="en-US" dirty="0"/>
              <a:t>until your name is called</a:t>
            </a:r>
          </a:p>
        </p:txBody>
      </p:sp>
      <p:pic>
        <p:nvPicPr>
          <p:cNvPr id="5" name="Content Placeholder 4" descr="A picture containing screenshot, drawing&#10;&#10;Description automatically generated">
            <a:extLst>
              <a:ext uri="{FF2B5EF4-FFF2-40B4-BE49-F238E27FC236}">
                <a16:creationId xmlns:a16="http://schemas.microsoft.com/office/drawing/2014/main" id="{9E637243-52BA-4775-8C23-32359707A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109045" y="2016125"/>
            <a:ext cx="6288234" cy="3449638"/>
          </a:xfr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823A599-08C6-45D2-96A6-E304DE48EF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0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9B2CD-4F0F-4E3A-BFE2-642F2C8E3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change your display name to your first and last name to be easily identified</a:t>
            </a:r>
          </a:p>
        </p:txBody>
      </p:sp>
      <p:pic>
        <p:nvPicPr>
          <p:cNvPr id="15" name="Content Placeholder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9A28E7C-E0CB-4E79-B18E-AB571F16C7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987105" y="2034429"/>
            <a:ext cx="6217789" cy="3731889"/>
          </a:xfrm>
        </p:spPr>
      </p:pic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8D979678-7BE4-4023-938D-0516767847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4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2BC7D83-1495-4D05-8318-2873740C5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2128" y="205274"/>
            <a:ext cx="8227743" cy="5476377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136EAD2-C8E7-4AC8-9154-A954925213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0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207</TotalTime>
  <Words>211</Words>
  <Application>Microsoft Office PowerPoint</Application>
  <PresentationFormat>Widescreen</PresentationFormat>
  <Paragraphs>29</Paragraphs>
  <Slides>12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Gill Sans MT</vt:lpstr>
      <vt:lpstr>Gallery</vt:lpstr>
      <vt:lpstr>Zoom court session</vt:lpstr>
      <vt:lpstr>How to join the zoom court session</vt:lpstr>
      <vt:lpstr>How to join the zoom court session</vt:lpstr>
      <vt:lpstr>Enter the meeting id # provided on your court notice</vt:lpstr>
      <vt:lpstr>You may need to allow permission for the zoom application to begin</vt:lpstr>
      <vt:lpstr>Once you allow permission, you will be asked to join with computer audio</vt:lpstr>
      <vt:lpstr>You’re in! now, make sure you are muted  until your name is called</vt:lpstr>
      <vt:lpstr>Please change your display name to your first and last name to be easily identified</vt:lpstr>
      <vt:lpstr>PowerPoint Presentation</vt:lpstr>
      <vt:lpstr>PowerPoint Presentation</vt:lpstr>
      <vt:lpstr>PowerPoint Presentation</vt:lpstr>
      <vt:lpstr>Now, please wait until the judge calls your name to address your case.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Zoom court session</dc:title>
  <dc:creator>Paul Eginton</dc:creator>
  <cp:lastModifiedBy>Paul Eginton</cp:lastModifiedBy>
  <cp:revision>13</cp:revision>
  <dcterms:created xsi:type="dcterms:W3CDTF">2020-07-24T13:58:11Z</dcterms:created>
  <dcterms:modified xsi:type="dcterms:W3CDTF">2021-05-05T14:40:31Z</dcterms:modified>
</cp:coreProperties>
</file>